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c3520fa1915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384c29d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104d339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c3563c743b4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2f2e1199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6c0c3e38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79856c01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c352675f3fb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9e4f777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1732aab4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c357f651b51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17c905f3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46e4a42e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4cd6ec5e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c35323836bb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89148bf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7a3ef7fd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c353c0b41be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7093fbe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7037d68d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c3561e6fc89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3cdb896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c35ea5a0b8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371181cd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1bda978b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c352c1334f6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April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$24,964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$3,700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$90,000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$24,964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-85.43%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($171,381)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$833,274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355.52%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($182,930)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$225,700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$301,600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$6,032,003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$951,416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$43,765,154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73259"/>
                <a:gridCol w="951906"/>
                <a:gridCol w="1184649"/>
                <a:gridCol w="189883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GROVE EQUITIES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4178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DAZ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4567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BOWDEN, CHRISTIAN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4375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4191 MANCHESTER REALTY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4187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GRBIC, ERMIN &amp; LEJLA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4520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PENTLAND, JOSEPH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1500 TOWER GROVE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WASHINGTON UNIVERSITY MEDICAL CENTER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4145 PAPIN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HSE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4323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JEMZ INVESTMENTS &amp;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4319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GREEN STREET MCREE INVESTORS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4591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WOOD, DANIEL W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4342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$23,924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$17,676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$2,950 - $75,000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$23,924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4.13%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($22,976)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28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-34.88%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(43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$37,704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83.92%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($20,501)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$143,543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$138,749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$416,248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$33,096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$1,224,567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67870"/>
                <a:gridCol w="951906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MAR, DAVID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$13,352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5914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BONDS, RONALD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5818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RACHEL HARSLEY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6006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NACY, JAMES O II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5847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BENDER, ELIZABETH A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$6,841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6045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BARTON, JONATHAN T &amp; JENNIFER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6200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$44,315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$29,820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$3,396 - $135,000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$44,315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-89.63%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($427,454)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22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$70,195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-16.57%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($84,132)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$52,124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$208,495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$344,609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$9,649,047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19303"/>
                <a:gridCol w="1005931"/>
                <a:gridCol w="1184649"/>
                <a:gridCol w="191452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JEK SEP IRA FUND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5420 DELMAR PLACE 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BUFORD, JAMES H &amp; SUSAN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$13,854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SEWARD, JERMAL L II &amp; RAHCEL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SERVICE EMPLOYEES INTERNATIONAL UNIO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5585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SERVICE EMPLOYEES INTERNATIONAL UNIO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5585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NASH, ALISON C &amp; CLARENCE E DULA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$43,641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 WATERMAN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$189,803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$55,000 - $659,014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$189,803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17.56%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($161,450)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-14.71%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$121,910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-31.72%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($178,539)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$189,803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$949,014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$249,461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$1,247,306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$19,046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$95,230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$405,502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$13,787,056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87993"/>
                <a:gridCol w="951906"/>
                <a:gridCol w="1184649"/>
                <a:gridCol w="165825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URBAN CORE CONSTRUCTION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5835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 &amp; OUT MANAGEMENT SERVICE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935 MARYVILLE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RISING HUNT INC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5676-78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DELMAR DIVINE MASTER LANDLORD COMM.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$659,014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LOS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1207 MONTCLAIR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$151,125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$1,375 - $450,000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$151,125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504.50%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($25,000)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-27.27%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$84,069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2.76%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($81,814)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$453,375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$70,102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$911,325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55796"/>
                <a:gridCol w="951906"/>
                <a:gridCol w="1184649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5258 MAPLE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5258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5256 VERNON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5256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SYMS, MELBA DEE JOHNSON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959955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$453,375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$141,072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$6,630,380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$44,315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$265,891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$24,964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$274,600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$62,669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$143,543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$189,803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$949,014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$58,270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$932,325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$679,518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$135,903,580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$313,595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$9,721,443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$722,407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$49,846,057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$293,752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$2,937,517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$9,806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$98,063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$40,752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$1,670,815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$25,554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$153,323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$343,854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$15,129,592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$15,667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$35,669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$15,667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944.48%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$323,057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21437.16%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($1,500)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$957,672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$2,873,017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26875"/>
                <a:gridCol w="1005931"/>
                <a:gridCol w="1184649"/>
                <a:gridCol w="225600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URBAN LEAGUE OF METROPOLITAM ST LOUI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1408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1125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1127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ROBERTS PLAZA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1315 AUBERT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$2,333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$2,333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$9,560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282.42%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($2,500)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$9,785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$88,063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$141,072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$2,200 - $2,180,254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790175"/>
                <a:gridCol w="951906"/>
                <a:gridCol w="1184649"/>
                <a:gridCol w="144092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1335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1337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1325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47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176.47%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$141,072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10.49%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($127,677)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18.11%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(127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$617,547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($411,670)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$297,978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$4,469,668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$34,382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$137,529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$72,257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$2,023,183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$1,184,034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$93,538,688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$66,623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$666,234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$375,664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$41,698,658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2021-06-01T15:46:18Z</dcterms:modified>
  <cp:category/>
</cp:coreProperties>
</file>